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  <p:sldMasterId id="2147483756" r:id="rId2"/>
  </p:sldMasterIdLst>
  <p:notesMasterIdLst>
    <p:notesMasterId r:id="rId22"/>
  </p:notesMasterIdLst>
  <p:sldIdLst>
    <p:sldId id="256" r:id="rId3"/>
    <p:sldId id="344" r:id="rId4"/>
    <p:sldId id="365" r:id="rId5"/>
    <p:sldId id="366" r:id="rId6"/>
    <p:sldId id="343" r:id="rId7"/>
    <p:sldId id="345" r:id="rId8"/>
    <p:sldId id="346" r:id="rId9"/>
    <p:sldId id="347" r:id="rId10"/>
    <p:sldId id="348" r:id="rId11"/>
    <p:sldId id="349" r:id="rId12"/>
    <p:sldId id="352" r:id="rId13"/>
    <p:sldId id="353" r:id="rId14"/>
    <p:sldId id="356" r:id="rId15"/>
    <p:sldId id="358" r:id="rId16"/>
    <p:sldId id="359" r:id="rId17"/>
    <p:sldId id="361" r:id="rId18"/>
    <p:sldId id="362" r:id="rId19"/>
    <p:sldId id="364" r:id="rId20"/>
    <p:sldId id="36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D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svg>
</file>

<file path=ppt/media/image6.jpe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C7562F-BCB7-48DF-AC01-58768E94047C}" type="datetimeFigureOut">
              <a:rPr lang="en-US" smtClean="0"/>
              <a:t>10/9/2024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BCC3E-36D5-488B-BDA6-4BC80B713E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52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11845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1738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2806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00662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26115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37777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62944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73221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4709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283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9147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0695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333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86349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471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4222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732C3C-A191-48C2-A7E8-9C96AF841A7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2337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ECDFC6B-0742-962E-44A1-19C9C173B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0848" y="425303"/>
            <a:ext cx="11305217" cy="6007394"/>
          </a:xfrm>
          <a:prstGeom prst="rect">
            <a:avLst/>
          </a:prstGeom>
          <a:effectLst/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0001" y="633046"/>
            <a:ext cx="10571998" cy="3366198"/>
          </a:xfrm>
          <a:ln>
            <a:noFill/>
          </a:ln>
          <a:effectLst/>
        </p:spPr>
        <p:txBody>
          <a:bodyPr/>
          <a:lstStyle>
            <a:lvl1pPr algn="ctr">
              <a:defRPr sz="7200" b="1" spc="-300" baseline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05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ontent and Tabl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12B799F-04B8-4A62-EB7D-F17311231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556500" y="0"/>
            <a:ext cx="4635500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F310BE-5861-E73D-5979-D11A97151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0270" y="487680"/>
            <a:ext cx="6482080" cy="59029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12F5E6-EC22-5E10-94FB-5E546A7B9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495630" y="477518"/>
            <a:ext cx="6482079" cy="5913121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6952" y="477518"/>
            <a:ext cx="3829465" cy="2693887"/>
          </a:xfrm>
          <a:noFill/>
          <a:effectLst/>
        </p:spPr>
        <p:txBody>
          <a:bodyPr anchor="b"/>
          <a:lstStyle>
            <a:lvl1pPr algn="l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able Placeholder 12">
            <a:extLst>
              <a:ext uri="{FF2B5EF4-FFF2-40B4-BE49-F238E27FC236}">
                <a16:creationId xmlns:a16="http://schemas.microsoft.com/office/drawing/2014/main" id="{14BBA88A-FAA8-CE13-2A76-BF8B014AE343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952500" y="909638"/>
            <a:ext cx="5578475" cy="5038725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0E96890F-0832-5087-193F-70CF33DEE0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036953" y="3449781"/>
            <a:ext cx="3829465" cy="2940860"/>
          </a:xfrm>
          <a:effectLst/>
        </p:spPr>
        <p:txBody>
          <a:bodyPr anchor="t"/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 marL="742950" indent="-28575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marL="11430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marL="16002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marL="20574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23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9176A3-24B8-086B-739F-2B3DCE8BE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666999" y="-2654300"/>
            <a:ext cx="6858000" cy="121666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96EFAA-0851-646A-8758-C20243901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000" y="422551"/>
            <a:ext cx="11424920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8373" y="571501"/>
            <a:ext cx="11139054" cy="1028699"/>
          </a:xfrm>
          <a:effectLst/>
        </p:spPr>
        <p:txBody>
          <a:bodyPr anchor="ctr"/>
          <a:lstStyle>
            <a:lvl1pPr algn="ctr">
              <a:defRPr sz="3600" spc="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E10735F5-6B7D-348D-AC70-8BC10CB5F70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60550"/>
            <a:ext cx="10515600" cy="4198938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0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FDAFCA1-BDD9-1108-8F95-E3FC1A793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0800000">
            <a:off x="0" y="0"/>
            <a:ext cx="11532896" cy="6858000"/>
            <a:chOff x="659106" y="0"/>
            <a:chExt cx="11532896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4BFDB24-6BE4-2FC0-F772-DC1DE926E485}"/>
                </a:ext>
              </a:extLst>
            </p:cNvPr>
            <p:cNvSpPr/>
            <p:nvPr/>
          </p:nvSpPr>
          <p:spPr>
            <a:xfrm>
              <a:off x="5995086" y="0"/>
              <a:ext cx="6196916" cy="685800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>
              <a:outerShdw blurRad="254000" dist="508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131EABEA-AB8A-5E4C-A6DD-8F32B70E9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-1353" t="-388" r="-1" b="-254"/>
            <a:stretch/>
          </p:blipFill>
          <p:spPr>
            <a:xfrm flipH="1">
              <a:off x="659106" y="1956391"/>
              <a:ext cx="4878094" cy="278041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2279AAC-0D81-D3CD-3F0F-E8CEE0F56D43}"/>
                </a:ext>
              </a:extLst>
            </p:cNvPr>
            <p:cNvSpPr/>
            <p:nvPr/>
          </p:nvSpPr>
          <p:spPr>
            <a:xfrm>
              <a:off x="1328303" y="776532"/>
              <a:ext cx="3434316" cy="501821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7542" y="132080"/>
            <a:ext cx="4928894" cy="6507711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720B2D-C199-57FA-9453-DBFB607BA9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29500" y="992188"/>
            <a:ext cx="3425825" cy="5018087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682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wo Columns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11222B-29F6-BF2A-09DE-82F659638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666999" y="-2654300"/>
            <a:ext cx="6858000" cy="121666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035F993-EADB-1C5A-7158-41E510B70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000" y="422551"/>
            <a:ext cx="11424920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12E34E-DBAF-BA5D-15D9-E69A05535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000" y="1889759"/>
            <a:ext cx="11424920" cy="45429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35" y="571499"/>
            <a:ext cx="11118274" cy="1154114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0BF6A552-CE6A-3977-8507-74A1C4C4B5A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41667" y="2461056"/>
            <a:ext cx="3626424" cy="3721535"/>
          </a:xfrm>
          <a:effectLst/>
        </p:spPr>
        <p:txBody>
          <a:bodyPr anchor="t">
            <a:normAutofit/>
          </a:bodyPr>
          <a:lstStyle>
            <a:lvl1pPr marL="285750" indent="-285750">
              <a:lnSpc>
                <a:spcPct val="120000"/>
              </a:lnSpc>
              <a:spcBef>
                <a:spcPts val="60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1">
                    <a:lumMod val="50000"/>
                  </a:schemeClr>
                </a:solidFill>
              </a:defRPr>
            </a:lvl1pPr>
            <a:lvl2pPr marL="742950" indent="-285750">
              <a:lnSpc>
                <a:spcPct val="12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solidFill>
                  <a:schemeClr val="accent1">
                    <a:lumMod val="50000"/>
                  </a:schemeClr>
                </a:solidFill>
              </a:defRPr>
            </a:lvl2pPr>
            <a:lvl3pPr marL="1143000" indent="-228600">
              <a:lnSpc>
                <a:spcPct val="12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1">
                    <a:lumMod val="50000"/>
                  </a:schemeClr>
                </a:solidFill>
              </a:defRPr>
            </a:lvl3pPr>
            <a:lvl4pPr marL="1600200" indent="-228600">
              <a:lnSpc>
                <a:spcPct val="12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200">
                <a:solidFill>
                  <a:schemeClr val="accent1">
                    <a:lumMod val="50000"/>
                  </a:schemeClr>
                </a:solidFill>
              </a:defRPr>
            </a:lvl4pPr>
            <a:lvl5pPr marL="2057400" indent="-228600">
              <a:lnSpc>
                <a:spcPct val="12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200"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4C80689F-A123-F6D7-2AA8-9166317EF42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995282" y="2440275"/>
            <a:ext cx="5164553" cy="3721534"/>
          </a:xfrm>
          <a:effectLst/>
        </p:spPr>
        <p:txBody>
          <a:bodyPr anchor="t">
            <a:normAutofit/>
          </a:bodyPr>
          <a:lstStyle>
            <a:lvl1pPr marL="342900" indent="-3429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50000"/>
                </a:schemeClr>
              </a:buClr>
              <a:buFont typeface="+mj-lt"/>
              <a:buAutoNum type="arabicPeriod"/>
              <a:defRPr sz="1800" b="1">
                <a:solidFill>
                  <a:schemeClr val="accent1">
                    <a:lumMod val="50000"/>
                  </a:schemeClr>
                </a:solidFill>
              </a:defRPr>
            </a:lvl1pPr>
            <a:lvl2pPr marL="347472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1">
                  <a:lumMod val="50000"/>
                </a:schemeClr>
              </a:buClr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3pPr>
            <a:lvl4pPr marL="1371600" indent="0">
              <a:lnSpc>
                <a:spcPct val="12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4pPr>
            <a:lvl5pPr marL="1828800" indent="0">
              <a:lnSpc>
                <a:spcPct val="12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86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F4DCF8-BA15-AB79-2D14-040F5A063B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5935" y="414670"/>
            <a:ext cx="11320130" cy="601802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D22DD7-291D-E347-8A4C-07E31E681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092299" y="-2231063"/>
            <a:ext cx="6007395" cy="11320129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660" y="1017858"/>
            <a:ext cx="10650681" cy="2719255"/>
          </a:xfrm>
          <a:noFill/>
          <a:effectLst/>
        </p:spPr>
        <p:txBody>
          <a:bodyPr anchor="b"/>
          <a:lstStyle>
            <a:lvl1pPr algn="ctr">
              <a:defRPr sz="7200" spc="-300" baseline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0FE23B-34E3-BAAF-E01D-BE221B4A94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70660" y="4042066"/>
            <a:ext cx="10650681" cy="2296843"/>
          </a:xfrm>
          <a:effectLst/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461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ECDFC6B-0742-962E-44A1-19C9C173B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0848" y="425303"/>
            <a:ext cx="11305217" cy="6007394"/>
          </a:xfrm>
          <a:prstGeom prst="rect">
            <a:avLst/>
          </a:prstGeom>
          <a:effectLst/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0001" y="633046"/>
            <a:ext cx="10571998" cy="3366198"/>
          </a:xfrm>
          <a:ln>
            <a:noFill/>
          </a:ln>
          <a:effectLst/>
        </p:spPr>
        <p:txBody>
          <a:bodyPr/>
          <a:lstStyle>
            <a:lvl1pPr algn="ctr">
              <a:defRPr sz="7200" b="1" spc="-300" baseline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7899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ADBC817-DA57-A518-5544-0D3B819C7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5935" y="414670"/>
            <a:ext cx="11320130" cy="601802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873FFF3-C7B6-C678-1B03-17FBD0D5A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6174" y="425303"/>
            <a:ext cx="5379242" cy="5983435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4217" y="924167"/>
            <a:ext cx="4383156" cy="5009322"/>
          </a:xfrm>
          <a:solidFill>
            <a:schemeClr val="accent1">
              <a:lumMod val="50000"/>
            </a:schemeClr>
          </a:solidFill>
          <a:effectLst>
            <a:outerShdw blurRad="254000" dist="50800" dir="2700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algn="ctr">
              <a:defRPr sz="3600" spc="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0FE23B-34E3-BAAF-E01D-BE221B4A94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924512"/>
            <a:ext cx="4750904" cy="5008977"/>
          </a:xfrm>
        </p:spPr>
        <p:txBody>
          <a:bodyPr/>
          <a:lstStyle>
            <a:lvl1pPr marL="0" indent="0">
              <a:buNone/>
              <a:defRPr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543050" indent="-171450">
              <a:buFont typeface="Arial" panose="020B0604020202020204" pitchFamily="34" charset="0"/>
              <a:buChar char="•"/>
              <a:defRPr/>
            </a:lvl4pPr>
            <a:lvl5pPr marL="2000250" indent="-1714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4020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105E210-05B5-5EA1-C778-30BB3A494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5935" y="419987"/>
            <a:ext cx="11320130" cy="601802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792193-1165-3487-6FB9-133CB518C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090924" y="-2235006"/>
            <a:ext cx="6010147" cy="11320132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0001" y="1741064"/>
            <a:ext cx="10571998" cy="1928264"/>
          </a:xfrm>
          <a:ln>
            <a:noFill/>
          </a:ln>
          <a:effectLst/>
        </p:spPr>
        <p:txBody>
          <a:bodyPr/>
          <a:lstStyle>
            <a:lvl1pPr algn="ctr">
              <a:defRPr sz="3600" spc="0" baseline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0000" y="3694102"/>
            <a:ext cx="10572000" cy="896468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8797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8905615-9FD2-EBB3-89AB-555B373EB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23955" y="414670"/>
            <a:ext cx="7132110" cy="601802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B638DB-3E00-7F4B-D4B7-9D7F09056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0459" y="420624"/>
            <a:ext cx="4183496" cy="601675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0EED07-CDD5-9244-28FA-5195E6795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435934" y="422551"/>
            <a:ext cx="4183495" cy="6010146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717" y="924339"/>
            <a:ext cx="3990110" cy="5009322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B5AB4E8D-8B32-8B00-8152-856C592BAB3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46793" y="924340"/>
            <a:ext cx="5684373" cy="5009322"/>
          </a:xfrm>
          <a:effectLst/>
        </p:spPr>
        <p:txBody>
          <a:bodyPr lIns="0" rIns="0" anchor="ctr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1pPr>
            <a:lvl2pPr marL="457200" indent="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2pPr>
            <a:lvl3pPr marL="914400" indent="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3pPr>
            <a:lvl4pPr marL="1371600" indent="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4pPr>
            <a:lvl5pPr marL="1828800" indent="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13437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3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F4A700F-42CA-D7A9-D709-C0017521B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5935" y="414670"/>
            <a:ext cx="11320130" cy="6018027"/>
          </a:xfrm>
          <a:prstGeom prst="rect">
            <a:avLst/>
          </a:prstGeom>
          <a:solidFill>
            <a:srgbClr val="F9E0B9"/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61DA139-D8FD-A752-758D-4F836DFB2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353" t="-388" r="-1" b="-254"/>
          <a:stretch/>
        </p:blipFill>
        <p:spPr>
          <a:xfrm rot="16200000" flipH="1">
            <a:off x="210940" y="1589892"/>
            <a:ext cx="5245922" cy="3667583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5516" y="1433219"/>
            <a:ext cx="5695102" cy="2092049"/>
          </a:xfrm>
          <a:noFill/>
          <a:effectLst/>
        </p:spPr>
        <p:txBody>
          <a:bodyPr anchor="b"/>
          <a:lstStyle>
            <a:lvl1pPr algn="ctr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96F37D4-7152-EA75-8D7D-D8F7D6DD9C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50099" y="1974707"/>
            <a:ext cx="2907792" cy="2907792"/>
          </a:xfrm>
          <a:solidFill>
            <a:srgbClr val="F9E0B9"/>
          </a:solidFill>
          <a:effectLst/>
        </p:spPr>
        <p:txBody>
          <a:bodyPr anchor="t"/>
          <a:lstStyle>
            <a:lvl1pPr marL="0" indent="0" algn="ctr">
              <a:buNone/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AFBE5B12-0D10-DA99-093A-2C4FB738B21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496789" y="3525268"/>
            <a:ext cx="5683829" cy="2595429"/>
          </a:xfrm>
          <a:effectLst/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b="1">
                <a:solidFill>
                  <a:schemeClr val="accent1">
                    <a:lumMod val="50000"/>
                  </a:schemeClr>
                </a:solidFill>
              </a:defRPr>
            </a:lvl1pPr>
            <a:lvl2pPr algn="ctr">
              <a:buClr>
                <a:schemeClr val="accent1">
                  <a:lumMod val="50000"/>
                </a:schemeClr>
              </a:buCl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algn="ctr">
              <a:buClr>
                <a:schemeClr val="accent1">
                  <a:lumMod val="50000"/>
                </a:schemeClr>
              </a:buCl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algn="ctr">
              <a:buClr>
                <a:schemeClr val="accent1">
                  <a:lumMod val="50000"/>
                </a:schemeClr>
              </a:buCl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algn="ctr">
              <a:buClr>
                <a:schemeClr val="accent1">
                  <a:lumMod val="50000"/>
                </a:schemeClr>
              </a:buCl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7403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ADBC817-DA57-A518-5544-0D3B819C7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5935" y="414670"/>
            <a:ext cx="11320130" cy="601802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873FFF3-C7B6-C678-1B03-17FBD0D5A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6174" y="425303"/>
            <a:ext cx="5379242" cy="5983435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4217" y="924167"/>
            <a:ext cx="4383156" cy="5009322"/>
          </a:xfrm>
          <a:solidFill>
            <a:schemeClr val="accent1">
              <a:lumMod val="50000"/>
            </a:schemeClr>
          </a:solidFill>
          <a:effectLst>
            <a:outerShdw blurRad="254000" dist="50800" dir="2700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algn="ctr">
              <a:defRPr sz="3600" spc="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0FE23B-34E3-BAAF-E01D-BE221B4A94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924512"/>
            <a:ext cx="4750904" cy="5008977"/>
          </a:xfrm>
        </p:spPr>
        <p:txBody>
          <a:bodyPr/>
          <a:lstStyle>
            <a:lvl1pPr marL="0" indent="0">
              <a:buNone/>
              <a:defRPr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543050" indent="-171450">
              <a:buFont typeface="Arial" panose="020B0604020202020204" pitchFamily="34" charset="0"/>
              <a:buChar char="•"/>
              <a:defRPr/>
            </a:lvl4pPr>
            <a:lvl5pPr marL="2000250" indent="-1714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040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1D7C89-8451-1944-C2B3-53AADAC99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678" y="422551"/>
            <a:ext cx="4223822" cy="601014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6B15EB-5194-C74B-F881-D3DCBE854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5499" y="422551"/>
            <a:ext cx="7144823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35" y="633845"/>
            <a:ext cx="3990110" cy="2192482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15614EF-4CFA-2D69-0F78-9D7409E2337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47423" y="3174531"/>
            <a:ext cx="3772622" cy="3122360"/>
          </a:xfrm>
          <a:effectLst/>
        </p:spPr>
        <p:txBody>
          <a:bodyPr rIns="274320" anchor="t"/>
          <a:lstStyle>
            <a:lvl1pPr marL="283464" indent="-28346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 marL="7429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marL="114300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marL="160020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marL="205740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7D6637B-A7C5-34FF-5B51-32392DAEABB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237732" y="946205"/>
            <a:ext cx="5971020" cy="5161655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2895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3E625C-F0A4-564D-CEE2-6B3595CEB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61889" y="0"/>
            <a:ext cx="6230111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7445" y="157637"/>
            <a:ext cx="4851694" cy="2190705"/>
          </a:xfrm>
          <a:noFill/>
          <a:effectLst/>
        </p:spPr>
        <p:txBody>
          <a:bodyPr anchor="b"/>
          <a:lstStyle>
            <a:lvl1pPr algn="l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4D8C78-00C3-F3D7-17C3-F1667E463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0999" y="422551"/>
            <a:ext cx="5124893" cy="601014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13E61FD-F54A-5F86-FCED-3BD4C8AA4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353" t="-388" r="-1" b="-254"/>
          <a:stretch/>
        </p:blipFill>
        <p:spPr>
          <a:xfrm flipH="1">
            <a:off x="659106" y="3429000"/>
            <a:ext cx="4589830" cy="27804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9F0290F-2D31-F9FB-AD35-B76947AF14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36863" y="776532"/>
            <a:ext cx="3434316" cy="501821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347A5B6-0F99-C044-C209-F3190EEFA37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36663" y="776288"/>
            <a:ext cx="3433762" cy="5018087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0E96890F-0832-5087-193F-70CF33DEE0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592615" y="2505979"/>
            <a:ext cx="4837385" cy="3926717"/>
          </a:xfrm>
          <a:effectLst/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 marL="742950" indent="-28575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marL="11430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marL="16002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marL="20574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2234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4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6DB3CB-355C-968A-7F5F-71E03504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2" y="0"/>
            <a:ext cx="1219200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81D7C89-8451-1944-C2B3-53AADAC99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678" y="422551"/>
            <a:ext cx="4223822" cy="601014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6B15EB-5194-C74B-F881-D3DCBE854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5499" y="422551"/>
            <a:ext cx="7144823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35" y="924339"/>
            <a:ext cx="3990110" cy="5009322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7D6637B-A7C5-34FF-5B51-32392DAEABB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153836" y="1371602"/>
            <a:ext cx="6177309" cy="1953489"/>
          </a:xfrm>
          <a:effectLst/>
        </p:spPr>
        <p:txBody>
          <a:bodyPr anchor="t"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7429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11430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16002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20574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87279F-936E-0F41-B533-7990D668D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53836" y="3446156"/>
            <a:ext cx="6177309" cy="0"/>
          </a:xfrm>
          <a:prstGeom prst="line">
            <a:avLst/>
          </a:prstGeom>
          <a:ln w="190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CDD03AA1-6D53-FEB1-9B22-57C1066DA33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53836" y="3745924"/>
            <a:ext cx="6177309" cy="2238918"/>
          </a:xfrm>
          <a:effectLst/>
        </p:spPr>
        <p:txBody>
          <a:bodyPr anchor="t"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7429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11430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16002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20574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595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9176A3-24B8-086B-739F-2B3DCE8BE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666999" y="-2654300"/>
            <a:ext cx="6858000" cy="121666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96EFAA-0851-646A-8758-C20243901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1000" y="422551"/>
            <a:ext cx="11424920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0001" y="685800"/>
            <a:ext cx="10571998" cy="2983528"/>
          </a:xfrm>
          <a:effectLst/>
        </p:spPr>
        <p:txBody>
          <a:bodyPr/>
          <a:lstStyle>
            <a:lvl1pPr algn="ctr">
              <a:defRPr sz="3600" spc="0" baseline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621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12B799F-04B8-4A62-EB7D-F17311231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56500" y="0"/>
            <a:ext cx="4635500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F310BE-5861-E73D-5979-D11A97151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0270" y="487680"/>
            <a:ext cx="6482080" cy="59029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12F5E6-EC22-5E10-94FB-5E546A7B9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495630" y="477518"/>
            <a:ext cx="6482079" cy="5913121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6952" y="477518"/>
            <a:ext cx="3829465" cy="2693887"/>
          </a:xfrm>
          <a:noFill/>
          <a:effectLst/>
        </p:spPr>
        <p:txBody>
          <a:bodyPr anchor="b"/>
          <a:lstStyle>
            <a:lvl1pPr algn="l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able Placeholder 12">
            <a:extLst>
              <a:ext uri="{FF2B5EF4-FFF2-40B4-BE49-F238E27FC236}">
                <a16:creationId xmlns:a16="http://schemas.microsoft.com/office/drawing/2014/main" id="{14BBA88A-FAA8-CE13-2A76-BF8B014AE343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952500" y="909638"/>
            <a:ext cx="5578475" cy="5038725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0E96890F-0832-5087-193F-70CF33DEE0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036953" y="3449781"/>
            <a:ext cx="3829465" cy="2940860"/>
          </a:xfrm>
          <a:effectLst/>
        </p:spPr>
        <p:txBody>
          <a:bodyPr anchor="t"/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 marL="742950" indent="-28575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marL="11430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marL="16002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marL="20574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732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9176A3-24B8-086B-739F-2B3DCE8BE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666999" y="-2654300"/>
            <a:ext cx="6858000" cy="121666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96EFAA-0851-646A-8758-C20243901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1000" y="422551"/>
            <a:ext cx="11424920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8373" y="571501"/>
            <a:ext cx="11139054" cy="1028699"/>
          </a:xfrm>
          <a:effectLst/>
        </p:spPr>
        <p:txBody>
          <a:bodyPr anchor="ctr"/>
          <a:lstStyle>
            <a:lvl1pPr algn="ctr">
              <a:defRPr sz="3600" spc="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E10735F5-6B7D-348D-AC70-8BC10CB5F70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60550"/>
            <a:ext cx="10515600" cy="4198938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95320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FDAFCA1-BDD9-1108-8F95-E3FC1A793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0" y="0"/>
            <a:ext cx="11532896" cy="6858000"/>
            <a:chOff x="659106" y="0"/>
            <a:chExt cx="11532896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4BFDB24-6BE4-2FC0-F772-DC1DE926E485}"/>
                </a:ext>
              </a:extLst>
            </p:cNvPr>
            <p:cNvSpPr/>
            <p:nvPr/>
          </p:nvSpPr>
          <p:spPr>
            <a:xfrm>
              <a:off x="5995086" y="0"/>
              <a:ext cx="6196916" cy="685800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>
              <a:outerShdw blurRad="254000" dist="508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131EABEA-AB8A-5E4C-A6DD-8F32B70E9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-1353" t="-388" r="-1" b="-254"/>
            <a:stretch/>
          </p:blipFill>
          <p:spPr>
            <a:xfrm flipH="1">
              <a:off x="659106" y="1956391"/>
              <a:ext cx="4878094" cy="278041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2279AAC-0D81-D3CD-3F0F-E8CEE0F56D43}"/>
                </a:ext>
              </a:extLst>
            </p:cNvPr>
            <p:cNvSpPr/>
            <p:nvPr/>
          </p:nvSpPr>
          <p:spPr>
            <a:xfrm>
              <a:off x="1328303" y="776532"/>
              <a:ext cx="3434316" cy="501821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7542" y="132080"/>
            <a:ext cx="4928894" cy="6507711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720B2D-C199-57FA-9453-DBFB607BA9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29500" y="992188"/>
            <a:ext cx="3425825" cy="5018087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5933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s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11222B-29F6-BF2A-09DE-82F659638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666999" y="-2654300"/>
            <a:ext cx="6858000" cy="121666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035F993-EADB-1C5A-7158-41E510B70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1000" y="422551"/>
            <a:ext cx="11424920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12E34E-DBAF-BA5D-15D9-E69A05535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1000" y="1889759"/>
            <a:ext cx="11424920" cy="45429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35" y="571499"/>
            <a:ext cx="11118274" cy="1154114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0BF6A552-CE6A-3977-8507-74A1C4C4B5A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41667" y="2461056"/>
            <a:ext cx="3626424" cy="3721535"/>
          </a:xfrm>
          <a:effectLst/>
        </p:spPr>
        <p:txBody>
          <a:bodyPr anchor="t">
            <a:normAutofit/>
          </a:bodyPr>
          <a:lstStyle>
            <a:lvl1pPr marL="285750" indent="-285750">
              <a:lnSpc>
                <a:spcPct val="120000"/>
              </a:lnSpc>
              <a:spcBef>
                <a:spcPts val="60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1">
                    <a:lumMod val="50000"/>
                  </a:schemeClr>
                </a:solidFill>
              </a:defRPr>
            </a:lvl1pPr>
            <a:lvl2pPr marL="742950" indent="-285750">
              <a:lnSpc>
                <a:spcPct val="12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solidFill>
                  <a:schemeClr val="accent1">
                    <a:lumMod val="50000"/>
                  </a:schemeClr>
                </a:solidFill>
              </a:defRPr>
            </a:lvl2pPr>
            <a:lvl3pPr marL="1143000" indent="-228600">
              <a:lnSpc>
                <a:spcPct val="12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1">
                    <a:lumMod val="50000"/>
                  </a:schemeClr>
                </a:solidFill>
              </a:defRPr>
            </a:lvl3pPr>
            <a:lvl4pPr marL="1600200" indent="-228600">
              <a:lnSpc>
                <a:spcPct val="12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200">
                <a:solidFill>
                  <a:schemeClr val="accent1">
                    <a:lumMod val="50000"/>
                  </a:schemeClr>
                </a:solidFill>
              </a:defRPr>
            </a:lvl4pPr>
            <a:lvl5pPr marL="2057400" indent="-228600">
              <a:lnSpc>
                <a:spcPct val="12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 sz="1200"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4C80689F-A123-F6D7-2AA8-9166317EF42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995282" y="2440275"/>
            <a:ext cx="5164553" cy="3721534"/>
          </a:xfrm>
          <a:effectLst/>
        </p:spPr>
        <p:txBody>
          <a:bodyPr anchor="t">
            <a:normAutofit/>
          </a:bodyPr>
          <a:lstStyle>
            <a:lvl1pPr marL="342900" indent="-3429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>
                  <a:lumMod val="50000"/>
                </a:schemeClr>
              </a:buClr>
              <a:buFont typeface="+mj-lt"/>
              <a:buAutoNum type="arabicPeriod"/>
              <a:defRPr sz="1800" b="1">
                <a:solidFill>
                  <a:schemeClr val="accent1">
                    <a:lumMod val="50000"/>
                  </a:schemeClr>
                </a:solidFill>
              </a:defRPr>
            </a:lvl1pPr>
            <a:lvl2pPr marL="347472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1">
                  <a:lumMod val="50000"/>
                </a:schemeClr>
              </a:buClr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2pPr>
            <a:lvl3pPr marL="914400" indent="0">
              <a:lnSpc>
                <a:spcPct val="12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3pPr>
            <a:lvl4pPr marL="1371600" indent="0">
              <a:lnSpc>
                <a:spcPct val="12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4pPr>
            <a:lvl5pPr marL="1828800" indent="0">
              <a:lnSpc>
                <a:spcPct val="12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986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F4DCF8-BA15-AB79-2D14-040F5A063B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5935" y="414670"/>
            <a:ext cx="11320130" cy="601802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D22DD7-291D-E347-8A4C-07E31E681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092299" y="-2231063"/>
            <a:ext cx="6007395" cy="11320129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660" y="1017858"/>
            <a:ext cx="10650681" cy="2719255"/>
          </a:xfrm>
          <a:noFill/>
          <a:effectLst/>
        </p:spPr>
        <p:txBody>
          <a:bodyPr anchor="b"/>
          <a:lstStyle>
            <a:lvl1pPr algn="ctr">
              <a:defRPr sz="7200" spc="-300" baseline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0FE23B-34E3-BAAF-E01D-BE221B4A94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70660" y="4042066"/>
            <a:ext cx="10650681" cy="2296843"/>
          </a:xfrm>
          <a:effectLst/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4791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105E210-05B5-5EA1-C778-30BB3A494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5935" y="419987"/>
            <a:ext cx="11320130" cy="601802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792193-1165-3487-6FB9-133CB518C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090924" y="-2235006"/>
            <a:ext cx="6010147" cy="11320132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0001" y="1741064"/>
            <a:ext cx="10571998" cy="1928264"/>
          </a:xfrm>
          <a:ln>
            <a:noFill/>
          </a:ln>
          <a:effectLst/>
        </p:spPr>
        <p:txBody>
          <a:bodyPr/>
          <a:lstStyle>
            <a:lvl1pPr algn="ctr">
              <a:defRPr sz="3600" spc="0" baseline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0000" y="3694102"/>
            <a:ext cx="10572000" cy="896468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309549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mmary 1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8905615-9FD2-EBB3-89AB-555B373EB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23955" y="414670"/>
            <a:ext cx="7132110" cy="601802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B638DB-3E00-7F4B-D4B7-9D7F09056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59" y="420624"/>
            <a:ext cx="4183496" cy="601675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0EED07-CDD5-9244-28FA-5195E6795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435934" y="422551"/>
            <a:ext cx="4183495" cy="6010146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717" y="924339"/>
            <a:ext cx="3990110" cy="5009322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B5AB4E8D-8B32-8B00-8152-856C592BAB3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46793" y="924340"/>
            <a:ext cx="5684373" cy="5009322"/>
          </a:xfrm>
          <a:effectLst/>
        </p:spPr>
        <p:txBody>
          <a:bodyPr lIns="0" rIns="0" anchor="ctr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1pPr>
            <a:lvl2pPr marL="457200" indent="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2pPr>
            <a:lvl3pPr marL="914400" indent="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3pPr>
            <a:lvl4pPr marL="1371600" indent="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4pPr>
            <a:lvl5pPr marL="1828800" indent="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967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 3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F4A700F-42CA-D7A9-D709-C0017521B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5935" y="414670"/>
            <a:ext cx="11320130" cy="6018027"/>
          </a:xfrm>
          <a:prstGeom prst="rect">
            <a:avLst/>
          </a:prstGeom>
          <a:solidFill>
            <a:srgbClr val="F9E0B9"/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61DA139-D8FD-A752-758D-4F836DFB2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353" t="-388" r="-1" b="-254"/>
          <a:stretch/>
        </p:blipFill>
        <p:spPr>
          <a:xfrm rot="16200000" flipH="1">
            <a:off x="210940" y="1589892"/>
            <a:ext cx="5245922" cy="3667583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5516" y="1433219"/>
            <a:ext cx="5695102" cy="2092049"/>
          </a:xfrm>
          <a:noFill/>
          <a:effectLst/>
        </p:spPr>
        <p:txBody>
          <a:bodyPr anchor="b"/>
          <a:lstStyle>
            <a:lvl1pPr algn="ctr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96F37D4-7152-EA75-8D7D-D8F7D6DD9C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50099" y="1974707"/>
            <a:ext cx="2907792" cy="2907792"/>
          </a:xfrm>
          <a:solidFill>
            <a:srgbClr val="F9E0B9"/>
          </a:solidFill>
          <a:effectLst/>
        </p:spPr>
        <p:txBody>
          <a:bodyPr anchor="t"/>
          <a:lstStyle>
            <a:lvl1pPr marL="0" indent="0" algn="ctr">
              <a:buNone/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AFBE5B12-0D10-DA99-093A-2C4FB738B21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496789" y="3525268"/>
            <a:ext cx="5683829" cy="2595429"/>
          </a:xfrm>
          <a:effectLst/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b="1">
                <a:solidFill>
                  <a:schemeClr val="accent1">
                    <a:lumMod val="50000"/>
                  </a:schemeClr>
                </a:solidFill>
              </a:defRPr>
            </a:lvl1pPr>
            <a:lvl2pPr algn="ctr">
              <a:buClr>
                <a:schemeClr val="accent1">
                  <a:lumMod val="50000"/>
                </a:schemeClr>
              </a:buCl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algn="ctr">
              <a:buClr>
                <a:schemeClr val="accent1">
                  <a:lumMod val="50000"/>
                </a:schemeClr>
              </a:buCl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algn="ctr">
              <a:buClr>
                <a:schemeClr val="accent1">
                  <a:lumMod val="50000"/>
                </a:schemeClr>
              </a:buCl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algn="ctr">
              <a:buClr>
                <a:schemeClr val="accent1">
                  <a:lumMod val="50000"/>
                </a:schemeClr>
              </a:buCl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8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5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1D7C89-8451-1944-C2B3-53AADAC99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1678" y="422551"/>
            <a:ext cx="4223822" cy="601014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6B15EB-5194-C74B-F881-D3DCBE854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5499" y="422551"/>
            <a:ext cx="7144823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35" y="633845"/>
            <a:ext cx="3990110" cy="2192482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15614EF-4CFA-2D69-0F78-9D7409E2337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47423" y="3174531"/>
            <a:ext cx="3772622" cy="3122360"/>
          </a:xfrm>
          <a:effectLst/>
        </p:spPr>
        <p:txBody>
          <a:bodyPr rIns="274320" anchor="t"/>
          <a:lstStyle>
            <a:lvl1pPr marL="283464" indent="-28346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 marL="7429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marL="114300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marL="160020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marL="2057400" indent="-228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7D6637B-A7C5-34FF-5B51-32392DAEABB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237732" y="946205"/>
            <a:ext cx="5971020" cy="5161655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206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 2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3E625C-F0A4-564D-CEE2-6B3595CEB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61889" y="0"/>
            <a:ext cx="6230111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7445" y="157637"/>
            <a:ext cx="4851694" cy="2190705"/>
          </a:xfrm>
          <a:noFill/>
          <a:effectLst/>
        </p:spPr>
        <p:txBody>
          <a:bodyPr anchor="b"/>
          <a:lstStyle>
            <a:lvl1pPr algn="l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4D8C78-00C3-F3D7-17C3-F1667E463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0999" y="422551"/>
            <a:ext cx="5124893" cy="601014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13E61FD-F54A-5F86-FCED-3BD4C8AA4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353" t="-388" r="-1" b="-254"/>
          <a:stretch/>
        </p:blipFill>
        <p:spPr>
          <a:xfrm flipH="1">
            <a:off x="659106" y="3429000"/>
            <a:ext cx="4589830" cy="27804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9F0290F-2D31-F9FB-AD35-B76947AF14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36863" y="776532"/>
            <a:ext cx="3434316" cy="501821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347A5B6-0F99-C044-C209-F3190EEFA37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36663" y="776288"/>
            <a:ext cx="3433762" cy="5018087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0E96890F-0832-5087-193F-70CF33DEE0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592615" y="2505979"/>
            <a:ext cx="4837385" cy="3926717"/>
          </a:xfrm>
          <a:effectLst/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None/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 marL="742950" indent="-28575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marL="11430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marL="16002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marL="2057400" indent="-228600">
              <a:lnSpc>
                <a:spcPct val="15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>
                  <a:lumMod val="50000"/>
                </a:scheme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505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wo Content 4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6DB3CB-355C-968A-7F5F-71E03504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2" y="0"/>
            <a:ext cx="12192001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81D7C89-8451-1944-C2B3-53AADAC99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1678" y="422551"/>
            <a:ext cx="4223822" cy="601014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6B15EB-5194-C74B-F881-D3DCBE854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5499" y="422551"/>
            <a:ext cx="7144823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35" y="924339"/>
            <a:ext cx="3990110" cy="5009322"/>
          </a:xfrm>
          <a:noFill/>
          <a:effectLst/>
        </p:spPr>
        <p:txBody>
          <a:bodyPr anchor="ctr"/>
          <a:lstStyle>
            <a:lvl1pPr algn="ctr">
              <a:defRPr sz="3600" spc="0" baseline="0">
                <a:solidFill>
                  <a:schemeClr val="accent1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7D6637B-A7C5-34FF-5B51-32392DAEABB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153836" y="1371602"/>
            <a:ext cx="6177309" cy="1953489"/>
          </a:xfrm>
          <a:effectLst/>
        </p:spPr>
        <p:txBody>
          <a:bodyPr anchor="t"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7429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11430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16002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20574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87279F-936E-0F41-B533-7990D668D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153836" y="3446156"/>
            <a:ext cx="6177309" cy="0"/>
          </a:xfrm>
          <a:prstGeom prst="line">
            <a:avLst/>
          </a:prstGeom>
          <a:ln w="190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CDD03AA1-6D53-FEB1-9B22-57C1066DA33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53836" y="3745924"/>
            <a:ext cx="6177309" cy="2238918"/>
          </a:xfrm>
          <a:effectLst/>
        </p:spPr>
        <p:txBody>
          <a:bodyPr anchor="t"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7429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11430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16002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2057400" indent="-228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6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9176A3-24B8-086B-739F-2B3DCE8BE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2666999" y="-2654300"/>
            <a:ext cx="6858000" cy="121666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96EFAA-0851-646A-8758-C20243901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000" y="422551"/>
            <a:ext cx="11424920" cy="60101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2540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997EA3E-49E5-518D-63DB-0BD43D3A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0001" y="685800"/>
            <a:ext cx="10571998" cy="2983528"/>
          </a:xfrm>
          <a:effectLst/>
        </p:spPr>
        <p:txBody>
          <a:bodyPr/>
          <a:lstStyle>
            <a:lvl1pPr algn="ctr">
              <a:defRPr sz="3600" spc="0" baseline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4283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88F7614-9C24-4FE0-A4B7-53D872E9037A}" type="datetimeFigureOut">
              <a:rPr lang="en-US" smtClean="0"/>
              <a:t>10/9/2024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tx1"/>
                </a:solidFill>
              </a:defRPr>
            </a:lvl1pPr>
          </a:lstStyle>
          <a:p>
            <a:fld id="{0D4B904D-2133-4412-A7BF-3F3AD3FF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808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</p:sldLayoutIdLst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000" b="1" kern="1200" baseline="0">
          <a:ln>
            <a:noFill/>
          </a:ln>
          <a:solidFill>
            <a:srgbClr val="FEFEFE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6F7BD38-A805-4B2C-9BDF-D56E94387879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6192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</p:sldLayoutIdLst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 baseline="0">
          <a:ln>
            <a:noFill/>
          </a:ln>
          <a:solidFill>
            <a:srgbClr val="FEFEFE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3FA57-689A-56BB-0EAE-311C620F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633046"/>
            <a:ext cx="10571998" cy="2379095"/>
          </a:xfrm>
        </p:spPr>
        <p:txBody>
          <a:bodyPr anchor="ctr"/>
          <a:lstStyle/>
          <a:p>
            <a:r>
              <a:rPr lang="sr-Cyrl-RS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Реализација једне 2Д игре речи у </a:t>
            </a:r>
            <a:r>
              <a:rPr lang="en-US" i="1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 </a:t>
            </a:r>
            <a:r>
              <a:rPr lang="en-US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sr-Cyrl-RS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кружењу</a:t>
            </a:r>
            <a:endParaRPr lang="en-US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570773-2C3F-8183-A3AE-79E47AB1127A}"/>
              </a:ext>
            </a:extLst>
          </p:cNvPr>
          <p:cNvSpPr txBox="1">
            <a:spLocks/>
          </p:cNvSpPr>
          <p:nvPr/>
        </p:nvSpPr>
        <p:spPr>
          <a:xfrm>
            <a:off x="810001" y="3259707"/>
            <a:ext cx="10571998" cy="971634"/>
          </a:xfrm>
          <a:prstGeom prst="rect">
            <a:avLst/>
          </a:prstGeom>
          <a:ln>
            <a:noFill/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7200" b="1" kern="1200" spc="-300" baseline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sr-Cyrl-R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завршни рад</a:t>
            </a:r>
            <a:r>
              <a:rPr lang="en-U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485CF98-D523-B88E-3829-4C935B89726C}"/>
              </a:ext>
            </a:extLst>
          </p:cNvPr>
          <p:cNvSpPr txBox="1">
            <a:spLocks/>
          </p:cNvSpPr>
          <p:nvPr/>
        </p:nvSpPr>
        <p:spPr>
          <a:xfrm>
            <a:off x="810001" y="3944471"/>
            <a:ext cx="10571998" cy="2483222"/>
          </a:xfrm>
          <a:prstGeom prst="rect">
            <a:avLst/>
          </a:prstGeom>
          <a:ln>
            <a:noFill/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7200" b="1" kern="1200" spc="-300" baseline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sr-Cyrl-R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</a:t>
            </a:r>
            <a:r>
              <a:rPr lang="en-U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sr-Cyrl-R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Алекса Петровић</a:t>
            </a:r>
          </a:p>
          <a:p>
            <a:r>
              <a:rPr lang="sr-Cyrl-R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Ментор</a:t>
            </a:r>
            <a:r>
              <a:rPr lang="en-U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sr-Cyrl-RS" sz="4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др Зоран Ћировић</a:t>
            </a:r>
            <a:endParaRPr lang="en-US" sz="40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43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Компоненте непријатељског брода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Сваки непријатељски брод се састоји од две компоненте унутар овог система.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Enemy</a:t>
            </a:r>
            <a:r>
              <a:rPr lang="sr-Cyrl-RS" sz="2800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је одговорна за интеракцију када треба да се спреми за уништавање, као и за само уништавање. Такође, садржи податке као што су додељена реч и референцу на кориснички интерфејс који служи са приказ речи изнад самог брода.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EnemyMovementController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је одговорна за кретњу непријатељских бродова од тренутка стварања до тренутка уништавања користећи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DOTween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библиотеку.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160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Појачивачи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Појачивачи су специјални механизми у игри која привремено или трајно пружају играчу одређене предности.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Постоји четири појачивача у игри и сваки се може сврстати у једну од две категорије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sr-Cyrl-R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они који тренутно изврше одређену акцију након активирања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sr-Cyrl-R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они који трају одређени временски период пре деактивирања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Powerup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представља апстрактну базу свих појачивача.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DurationalPowerup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проширује основну класу и додаје функционалност временског ограничења ефекта појачивача.</a:t>
            </a:r>
          </a:p>
        </p:txBody>
      </p:sp>
    </p:spTree>
    <p:extLst>
      <p:ext uri="{BB962C8B-B14F-4D97-AF65-F5344CB8AC3E}">
        <p14:creationId xmlns:p14="http://schemas.microsoft.com/office/powerpoint/2010/main" val="188140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Носачи појачивача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Унутар система појачивача, постоји подсистем за управљање носача појачивача.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Носач појачивача је објекат у сцени који путује од доње стране екрана до горњег.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Носачи, као и непријатељски бродови, садрже реч. Приликом укуцавања речи коју поседује носач, исти тај носач се уништава и активира се одговарајући појачивач.</a:t>
            </a:r>
          </a:p>
        </p:txBody>
      </p:sp>
    </p:spTree>
    <p:extLst>
      <p:ext uri="{BB962C8B-B14F-4D97-AF65-F5344CB8AC3E}">
        <p14:creationId xmlns:p14="http://schemas.microsoft.com/office/powerpoint/2010/main" val="1352116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Централни део система појачивача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Постоје две компоненте које чине централни део система појачивача.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PowerupsManager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или менаџер појачивача је одговорна за активацију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деактивацију појачивача. Одржава листу свих типова појачивача и води евиденцији о томе да ли је неки појачивач тренутно активан.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PowerupCarriersManager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или менаџер носача појачивача је одговорна за управљање генерацијом и уништавањем носача. Прислушкује догађај за потврду речи из система за унос речи.</a:t>
            </a:r>
          </a:p>
        </p:txBody>
      </p:sp>
    </p:spTree>
    <p:extLst>
      <p:ext uri="{BB962C8B-B14F-4D97-AF65-F5344CB8AC3E}">
        <p14:creationId xmlns:p14="http://schemas.microsoft.com/office/powerpoint/2010/main" val="329555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 пројектила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Пројектил је објекат у сцени који путује од планете до непријатељског брода приликом стварања. Састоји се од класе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Projectile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унутар овог система и она је задужена за кретњу и јављање менаџеру пројектила за успешну колизију.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Менаџер пројектила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(ProjectilesManager)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управља пројектилима и одговара за путању пројектила. Друге класе, попут менаџер инстанци непријатеља, јављају менаџеру пројектила да пошаље пројектил ка непријатељу приликом успешно укуцане речи.</a:t>
            </a:r>
          </a:p>
        </p:txBody>
      </p:sp>
    </p:spTree>
    <p:extLst>
      <p:ext uri="{BB962C8B-B14F-4D97-AF65-F5344CB8AC3E}">
        <p14:creationId xmlns:p14="http://schemas.microsoft.com/office/powerpoint/2010/main" val="305766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 пројектила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600200"/>
            <a:ext cx="1106285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Менаџер пројектила ствара пројектиле на насумичној тачки на површини планете, искључиво са десне стране планете. Следећа тачка путање пројектила је на нормали стартне тачке и тиме симулира испаљивање пројектила увис пре него што путује до непријатељског брода.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052C20E-FF88-A492-ABE3-97412508C2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9832510"/>
              </p:ext>
            </p:extLst>
          </p:nvPr>
        </p:nvGraphicFramePr>
        <p:xfrm>
          <a:off x="5754255" y="3516031"/>
          <a:ext cx="4904509" cy="2743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19573028" imgH="10946967" progId="Photoshop.Image.24">
                  <p:embed/>
                </p:oleObj>
              </mc:Choice>
              <mc:Fallback>
                <p:oleObj name="Image" r:id="rId3" imgW="19573028" imgH="10946967" progId="Photoshop.Image.2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54255" y="3516031"/>
                        <a:ext cx="4904509" cy="2743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887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Менаџер игре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Менаџер игре или </a:t>
            </a:r>
            <a:r>
              <a:rPr lang="ru-RU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GameManager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је класа која представља централни елемент игре. Задужен за праћење свих релевантних података током сесије игре, попут животних поена, поена, нивоа, искуства...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Реагује на кључне догађаје попут уништавања брода или колизијом брода у планету.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Призива круцијалне догађаје који јавља другим системима да адекватно реагују.</a:t>
            </a:r>
            <a:endParaRPr lang="sr-Cyrl-R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92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 err="1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Модификатори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Модификатори је концепт имплементиран у игри који омогућава играчима да прилагоде неке параметре игре, а у зависности од те прилагодбе, добијају или губе </a:t>
            </a:r>
            <a:r>
              <a:rPr lang="ru-RU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множитељ поена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(PointsModifier)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 оквиру статичке класе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Modifiers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постоји неколико кључних параметара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sr-Cyrl-R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Брзина непријатеља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0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(EnemySpeed)</a:t>
            </a:r>
            <a:endParaRPr lang="sr-Cyrl-RS" sz="2000" b="1" i="1" dirty="0">
              <a:solidFill>
                <a:schemeClr val="bg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sr-Cyrl-R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Учесталост непријатеља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0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(EnemyFrequency)</a:t>
            </a:r>
            <a:endParaRPr lang="sr-Cyrl-RS" sz="2000" b="1" i="1" dirty="0">
              <a:solidFill>
                <a:schemeClr val="bg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sr-Cyrl-R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Брзина појачивача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0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(PowerupSpeed)</a:t>
            </a:r>
            <a:endParaRPr lang="sr-Cyrl-RS" sz="2000" b="1" i="1" dirty="0">
              <a:solidFill>
                <a:schemeClr val="bg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sr-Cyrl-R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Учесталост појачивача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0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(PowerupFrequency)</a:t>
            </a:r>
            <a:endParaRPr lang="sr-Cyrl-RS" sz="2000" b="1" i="1" dirty="0">
              <a:solidFill>
                <a:schemeClr val="bg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29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 резултата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Када играч изгуби, што је неизбежно у бесконачној игри, активира се механизам за чување резултата.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Менаџер резултата или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ScoresManager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је класа која прима обавештење о новом резултату, и додаје тај исти у списак свих резултата.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Бележи информације попут броја поена које је играч зарадио, број речи по минути и множитељ поена.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Сваки нови резултат дода у списак резултата тако да су сортирани по броју поена.</a:t>
            </a:r>
            <a:endParaRPr lang="sr-Cyrl-R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259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3FA57-689A-56BB-0EAE-311C620F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633046"/>
            <a:ext cx="10571998" cy="5606389"/>
          </a:xfrm>
        </p:spPr>
        <p:txBody>
          <a:bodyPr anchor="ctr"/>
          <a:lstStyle/>
          <a:p>
            <a:r>
              <a:rPr lang="sr-Cyrl-RS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ХВАЛА НА ПАЖЊИ</a:t>
            </a:r>
            <a:endParaRPr lang="en-US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06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Увод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 овог рада јесте 2Д видео игра израђена у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окружењу коришћењем програмског језика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C#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Игра је за једног играча, креирана у аркадном стилу са једноставним интерфејсом и прогресивним повећањем тежине.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Играч има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поглед из свемира на своју планету и непријатељске ванземаљске бродове који долазе са десне стране екрана.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Сваком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непријатељском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броду је додељена насумична енглеска реч која је видљива изнад њега.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Играч мора да укуца реч и притисне Enter како би испалио пројектил који уништава брод.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88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Увод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Циљ игре је сакупити што више поена уништавањем бродова куцањем речи додељених сваком броду.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Бродови покушавају да се сударе са планетом, што доводи до губљења животних поена.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Постоје појачивачи, чијим искуцавањем речи се активирају и доносе играчу олакшице.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Сви објекти се непрекидно појављују док играч не изгуби све животне поене.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Када број животних поена стигне до нуле, завршава се игра и чува се резултат.</a:t>
            </a:r>
          </a:p>
        </p:txBody>
      </p:sp>
    </p:spTree>
    <p:extLst>
      <p:ext uri="{BB962C8B-B14F-4D97-AF65-F5344CB8AC3E}">
        <p14:creationId xmlns:p14="http://schemas.microsoft.com/office/powerpoint/2010/main" val="294601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Приказ игре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9B7898C2-6CBE-18F6-F98E-593C1A0905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92877" y="1600849"/>
            <a:ext cx="8330045" cy="468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6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фолдера и фајлова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Пројекат је осмишљен са веома организованом структуром фолдера и фајлова, ради очувања чистоће и прегледности.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8528D4-98FF-15A4-23D9-AC642D8BF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211" y="3280447"/>
            <a:ext cx="3451615" cy="18673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03E8BA-16E9-1786-7540-D7E9E38B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8735" y="3280447"/>
            <a:ext cx="1798330" cy="18673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CB299B-6158-4F32-7B9B-C402446778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3176" y="3280447"/>
            <a:ext cx="3303869" cy="18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8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Конвенције унутар кода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Све скрипте се налазе унутар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namespace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„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</a:t>
            </a: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Већина скрипти су додатно раздвојена унутар посебних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namespace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-o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namespace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ове, класе, методе, догађаје и јавна својства се користи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PascalCase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формат.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 константе се користи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CONSTANT_CASE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формат.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 класе чије постоји једна инстанца и која наслеђује од класе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MonoBehaviour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додељује се суфикс </a:t>
            </a: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„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Постоји конзистентан редослед чланова у свакој класи.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 приватне променљиве се додељује префикс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„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m_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2710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 за унос речи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Примарна функција је да региструје унос са тастатуре.</a:t>
            </a:r>
          </a:p>
          <a:p>
            <a:pPr marL="1371600" lvl="2" indent="-457200">
              <a:buFont typeface="Times New Roman" panose="02020603050405020304" pitchFamily="18" charset="0"/>
              <a:buChar char="o"/>
            </a:pPr>
            <a:r>
              <a:rPr lang="sr-Cyrl-R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Региструје типкање тастера на тастатури која одговарају словима енглеске абецеде.</a:t>
            </a:r>
          </a:p>
          <a:p>
            <a:pPr marL="1371600" lvl="2" indent="-457200">
              <a:buFont typeface="Times New Roman" panose="02020603050405020304" pitchFamily="18" charset="0"/>
              <a:buChar char="o"/>
            </a:pPr>
            <a:r>
              <a:rPr lang="sr-Cyrl-R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Региструје типкање тастера на тастатури одговорне за брисање слова.</a:t>
            </a:r>
          </a:p>
          <a:p>
            <a:pPr marL="1371600" lvl="2" indent="-457200">
              <a:buFont typeface="Times New Roman" panose="02020603050405020304" pitchFamily="18" charset="0"/>
              <a:buChar char="o"/>
            </a:pPr>
            <a:r>
              <a:rPr lang="sr-Cyrl-R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Региструје типкање тастера на тастатури одговорне за потврду речи.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Призива одговарајуће догађаје за куцање слова, брисање слова и потврђивање речи.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081687-B50C-5539-D979-2E6A4C721124}"/>
              </a:ext>
            </a:extLst>
          </p:cNvPr>
          <p:cNvSpPr txBox="1"/>
          <p:nvPr/>
        </p:nvSpPr>
        <p:spPr>
          <a:xfrm>
            <a:off x="564573" y="4737847"/>
            <a:ext cx="11062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Прати време које играч проводи куцајући.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807061-566E-FD14-A5EB-95EEC36F6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179" y="4249247"/>
            <a:ext cx="3546670" cy="4579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4A1526-FFC0-6416-F4F0-DB9A8759D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9950" y="5342415"/>
            <a:ext cx="3515899" cy="95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71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Генерација и уништавање непријатеља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Менаџер инстанци непријатеља </a:t>
            </a:r>
            <a:r>
              <a:rPr lang="en-US" sz="28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EnemyInstanceManager</a:t>
            </a:r>
            <a:r>
              <a:rPr lang="en-US" sz="28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је класа која је централни део система непријатељских бродова и задужена је за управљање генерацијом и уништавањем свих непријатељских бродова.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Континуирано генерише непријатељске бродове у насумичним интервалима дефинисаним у распону.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Прислушкује догађај потврде речи из система за унос речи, и уколико нађе брод који се подудара се унетом речју, започиње секвенцу уништавања брода.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3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F8F5-609D-E31E-6659-2E3CE630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r-Cyrl-RS" sz="4800" noProof="0" dirty="0">
                <a:solidFill>
                  <a:srgbClr val="F5D19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Подешавање непријатељских бродова</a:t>
            </a:r>
            <a:endParaRPr lang="en-US" sz="4800" noProof="0" dirty="0">
              <a:solidFill>
                <a:srgbClr val="F5D19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C804E6-558D-826A-BC81-B6D539AA5837}"/>
              </a:ext>
            </a:extLst>
          </p:cNvPr>
          <p:cNvSpPr txBox="1"/>
          <p:nvPr/>
        </p:nvSpPr>
        <p:spPr>
          <a:xfrm>
            <a:off x="564573" y="1833282"/>
            <a:ext cx="110628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 подешавања непријатељских бродова је одговоран за прилагођавање карактеристика непријатеља на основу дужине речи коју је непријатељ добио.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EnemyLevelPresetData</a:t>
            </a:r>
            <a:r>
              <a:rPr lang="sr-Cyrl-RS" sz="2800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је</a:t>
            </a:r>
            <a:r>
              <a:rPr lang="sr-Cyrl-RS" sz="2800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ScriptableObject</a:t>
            </a:r>
            <a:r>
              <a:rPr lang="en-US" sz="2800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који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дефинише визуелне и функционалне карактеристике појединачног непријатеља.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Менаџер подешавања непријатеља </a:t>
            </a:r>
            <a:r>
              <a:rPr lang="en-US" sz="2800" b="1" i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(EnemyPresetsManager)</a:t>
            </a:r>
            <a:r>
              <a:rPr lang="en-US" sz="2800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је класа која</a:t>
            </a:r>
            <a:r>
              <a:rPr lang="sr-Cyrl-RS" sz="2800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одлучује које подешавање бити додељено непријатељу на основе дужине речи.</a:t>
            </a:r>
          </a:p>
        </p:txBody>
      </p:sp>
    </p:spTree>
    <p:extLst>
      <p:ext uri="{BB962C8B-B14F-4D97-AF65-F5344CB8AC3E}">
        <p14:creationId xmlns:p14="http://schemas.microsoft.com/office/powerpoint/2010/main" val="145088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>
        <p14:reveal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1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0126350B-0D92-4AD6-B4FE-BD33DAE06AC4}" vid="{1A5E0D71-F03B-49B9-934E-BE0689F57C51}"/>
    </a:ext>
  </a:extLst>
</a:theme>
</file>

<file path=ppt/theme/theme2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381587_Win32_SL_v6" id="{5005B820-A0B7-49EA-8569-DCF0CD2DBB9D}" vid="{2E48C80D-E25D-44C4-BCFD-F1465E9B612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238</TotalTime>
  <Words>1079</Words>
  <Application>Microsoft Office PowerPoint</Application>
  <PresentationFormat>Widescreen</PresentationFormat>
  <Paragraphs>100</Paragraphs>
  <Slides>19</Slides>
  <Notes>17</Notes>
  <HiddenSlides>0</HiddenSlides>
  <MMClips>1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Century Gothic</vt:lpstr>
      <vt:lpstr>Courier New</vt:lpstr>
      <vt:lpstr>Times New Roman</vt:lpstr>
      <vt:lpstr>Wingdings 2</vt:lpstr>
      <vt:lpstr>Theme1</vt:lpstr>
      <vt:lpstr>Quotable</vt:lpstr>
      <vt:lpstr>Image</vt:lpstr>
      <vt:lpstr>Реализација једне 2Д игре речи у Unity oкружењу</vt:lpstr>
      <vt:lpstr>Увод</vt:lpstr>
      <vt:lpstr>Увод</vt:lpstr>
      <vt:lpstr>Приказ игре</vt:lpstr>
      <vt:lpstr>Структура фолдера и фајлова</vt:lpstr>
      <vt:lpstr>Конвенције унутар кода</vt:lpstr>
      <vt:lpstr>Систем за унос речи</vt:lpstr>
      <vt:lpstr>Генерација и уништавање непријатеља</vt:lpstr>
      <vt:lpstr>Подешавање непријатељских бродова</vt:lpstr>
      <vt:lpstr>Компоненте непријатељског брода</vt:lpstr>
      <vt:lpstr>Појачивачи</vt:lpstr>
      <vt:lpstr>Носачи појачивача</vt:lpstr>
      <vt:lpstr>Централни део система појачивача</vt:lpstr>
      <vt:lpstr>Систем пројектила</vt:lpstr>
      <vt:lpstr>Систем пројектила</vt:lpstr>
      <vt:lpstr>Менаџер игре</vt:lpstr>
      <vt:lpstr>Модификатори</vt:lpstr>
      <vt:lpstr>Систем резултата</vt:lpstr>
      <vt:lpstr>ХВАЛА НА ПАЖЊИ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aleksa</dc:creator>
  <cp:lastModifiedBy>aleksa</cp:lastModifiedBy>
  <cp:revision>80</cp:revision>
  <dcterms:created xsi:type="dcterms:W3CDTF">2024-09-29T16:36:01Z</dcterms:created>
  <dcterms:modified xsi:type="dcterms:W3CDTF">2024-10-09T14:17:36Z</dcterms:modified>
</cp:coreProperties>
</file>

<file path=docProps/thumbnail.jpeg>
</file>